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266" r:id="rId60"/>
    <p:sldId id="267" r:id="rId61"/>
    <p:sldId id="268" r:id="rId62"/>
    <p:sldId id="269" r:id="rId63"/>
    <p:sldId id="272" r:id="rId64"/>
    <p:sldId id="270" r:id="rId65"/>
    <p:sldId id="273" r:id="rId66"/>
    <p:sldId id="274" r:id="rId67"/>
    <p:sldId id="275" r:id="rId68"/>
    <p:sldId id="271" r:id="rId69"/>
    <p:sldId id="276" r:id="rId70"/>
    <p:sldId id="277" r:id="rId71"/>
    <p:sldId id="259" r:id="rId72"/>
    <p:sldId id="260" r:id="rId73"/>
    <p:sldId id="261" r:id="rId74"/>
    <p:sldId id="257" r:id="rId75"/>
    <p:sldId id="264" r:id="rId76"/>
    <p:sldId id="258" r:id="rId77"/>
    <p:sldId id="262" r:id="rId78"/>
    <p:sldId id="26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94580"/>
  </p:normalViewPr>
  <p:slideViewPr>
    <p:cSldViewPr snapToGrid="0" snapToObjects="1" showGuides="1">
      <p:cViewPr>
        <p:scale>
          <a:sx n="81" d="100"/>
          <a:sy n="81" d="100"/>
        </p:scale>
        <p:origin x="264" y="105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던전 클리어 조건 달성</a:t>
            </a:r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클리어 조건 달성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보상 테이블에 따라 보상 리스트 확인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클리어 보상 설정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획득할 수 있는 모든 보상의 목록</a:t>
            </a:r>
            <a:endParaRPr kumimoji="1" lang="ko-KR" altLang="en-US" sz="3600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확정 보상 리스트</a:t>
            </a:r>
            <a:endParaRPr kumimoji="1" lang="ko-KR" altLang="en-US" sz="3200" dirty="0"/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확률 보상 리스트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 smtClean="0">
                <a:solidFill>
                  <a:prstClr val="black"/>
                </a:solidFill>
              </a:rPr>
              <a:t>2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 smtClean="0">
                <a:solidFill>
                  <a:prstClr val="black"/>
                </a:solidFill>
              </a:rPr>
              <a:t>1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r>
              <a:rPr kumimoji="1" lang="en-US" altLang="ko-KR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 smtClean="0">
                <a:solidFill>
                  <a:prstClr val="black"/>
                </a:solidFill>
              </a:rPr>
              <a:t>1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해당 칸의 단축키 번호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 smtClean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남은 시간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11907</TotalTime>
  <Words>2958</Words>
  <Application>Microsoft Macintosh PowerPoint</Application>
  <PresentationFormat>와이드스크린</PresentationFormat>
  <Paragraphs>1140</Paragraphs>
  <Slides>78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2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2004</cp:revision>
  <dcterms:created xsi:type="dcterms:W3CDTF">2016-08-04T08:48:25Z</dcterms:created>
  <dcterms:modified xsi:type="dcterms:W3CDTF">2017-02-24T11:45:05Z</dcterms:modified>
</cp:coreProperties>
</file>